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1514"/>
    <a:srgbClr val="13171F"/>
    <a:srgbClr val="10273D"/>
    <a:srgbClr val="172119"/>
    <a:srgbClr val="0F283E"/>
    <a:srgbClr val="1819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6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HAN MAURICIO RODRIGUEZ GARZON" userId="dd8d6478-a963-45c4-b9c5-c4b47c5218ab" providerId="ADAL" clId="{F350FCAC-EFF8-4AA8-BBEF-5F87A3076118}"/>
    <pc:docChg chg="modSld">
      <pc:chgData name="YOHAN MAURICIO RODRIGUEZ GARZON" userId="dd8d6478-a963-45c4-b9c5-c4b47c5218ab" providerId="ADAL" clId="{F350FCAC-EFF8-4AA8-BBEF-5F87A3076118}" dt="2024-07-13T17:00:04.451" v="14" actId="962"/>
      <pc:docMkLst>
        <pc:docMk/>
      </pc:docMkLst>
      <pc:sldChg chg="modSp mod">
        <pc:chgData name="YOHAN MAURICIO RODRIGUEZ GARZON" userId="dd8d6478-a963-45c4-b9c5-c4b47c5218ab" providerId="ADAL" clId="{F350FCAC-EFF8-4AA8-BBEF-5F87A3076118}" dt="2024-07-13T17:00:04.451" v="14" actId="962"/>
        <pc:sldMkLst>
          <pc:docMk/>
          <pc:sldMk cId="2466870662" sldId="256"/>
        </pc:sldMkLst>
        <pc:picChg chg="mod">
          <ac:chgData name="YOHAN MAURICIO RODRIGUEZ GARZON" userId="dd8d6478-a963-45c4-b9c5-c4b47c5218ab" providerId="ADAL" clId="{F350FCAC-EFF8-4AA8-BBEF-5F87A3076118}" dt="2024-07-13T17:00:04.451" v="14" actId="962"/>
          <ac:picMkLst>
            <pc:docMk/>
            <pc:sldMk cId="2466870662" sldId="256"/>
            <ac:picMk id="19" creationId="{8D347526-5534-E98F-5320-CBCEA24738B9}"/>
          </ac:picMkLst>
        </pc:pic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009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7467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992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3509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9555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3324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93430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14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3461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6698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606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5BD7A4-6E1A-4FC6-9398-3D5AECB9835A}" type="datetimeFigureOut">
              <a:rPr lang="es-CO" smtClean="0"/>
              <a:t>13/07/2024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A0FD2D-0868-4D60-AB1C-07EE7488469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0910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15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 descr="Imagen que contiene colorido, vuelo, luz, aire&#10;&#10;Descripción generada automáticamente">
            <a:extLst>
              <a:ext uri="{FF2B5EF4-FFF2-40B4-BE49-F238E27FC236}">
                <a16:creationId xmlns:a16="http://schemas.microsoft.com/office/drawing/2014/main" id="{8D347526-5534-E98F-5320-CBCEA2473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0"/>
            <a:ext cx="6604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706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0</Words>
  <Application>Microsoft Office PowerPoint</Application>
  <PresentationFormat>Carta (216 x 279 mm)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YOHAN MAURICIO RODRIGUEZ GARZON</dc:creator>
  <cp:lastModifiedBy>YOHAN MAURICIO RODRIGUEZ GARZON</cp:lastModifiedBy>
  <cp:revision>3</cp:revision>
  <dcterms:created xsi:type="dcterms:W3CDTF">2024-07-13T16:46:09Z</dcterms:created>
  <dcterms:modified xsi:type="dcterms:W3CDTF">2024-07-13T17:00:07Z</dcterms:modified>
</cp:coreProperties>
</file>

<file path=docProps/thumbnail.jpeg>
</file>